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85" r:id="rId3"/>
    <p:sldId id="299" r:id="rId4"/>
    <p:sldId id="300" r:id="rId5"/>
    <p:sldId id="301" r:id="rId6"/>
    <p:sldId id="302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8" r:id="rId19"/>
    <p:sldId id="320" r:id="rId20"/>
    <p:sldId id="319" r:id="rId21"/>
    <p:sldId id="322" r:id="rId22"/>
    <p:sldId id="323" r:id="rId23"/>
    <p:sldId id="303" r:id="rId24"/>
    <p:sldId id="305" r:id="rId25"/>
    <p:sldId id="304" r:id="rId26"/>
    <p:sldId id="306" r:id="rId27"/>
    <p:sldId id="307" r:id="rId28"/>
    <p:sldId id="308" r:id="rId29"/>
    <p:sldId id="309" r:id="rId30"/>
    <p:sldId id="310" r:id="rId31"/>
    <p:sldId id="311" r:id="rId32"/>
    <p:sldId id="324" r:id="rId33"/>
    <p:sldId id="325" r:id="rId34"/>
    <p:sldId id="326" r:id="rId35"/>
    <p:sldId id="327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260" r:id="rId44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Jenkins </a:t>
            </a:r>
            <a:br>
              <a:rPr 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</a:br>
            <a:r>
              <a:rPr lang="zh-TW" alt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弱點掃描</a:t>
            </a:r>
            <a:r>
              <a:rPr lang="zh-TW" altLang="en-US" sz="40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教學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2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connection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18" y="1620940"/>
            <a:ext cx="8155682" cy="40135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692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3 - Repository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Code – Repository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6" y="1583994"/>
            <a:ext cx="8637802" cy="41581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04433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3 -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Code – branch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90" y="1470580"/>
            <a:ext cx="8803577" cy="4325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5818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Environment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31" y="1413509"/>
            <a:ext cx="7022841" cy="47101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756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5-1 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scan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0" y="1611744"/>
            <a:ext cx="8362633" cy="4484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364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5-2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CxSAST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78" y="1570182"/>
            <a:ext cx="6384377" cy="4424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01334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5-3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其他設定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可依狀況調整</a:t>
            </a:r>
            <a:endParaRPr lang="zh-TW" altLang="zh-TW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48" y="1658272"/>
            <a:ext cx="7477616" cy="4308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585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5-4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build control</a:t>
            </a:r>
            <a:endParaRPr lang="zh-TW" altLang="zh-TW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01" y="1623751"/>
            <a:ext cx="7481426" cy="44260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0366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6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dependency-check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新增並設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Dependency-check </a:t>
            </a:r>
            <a:endParaRPr lang="zh-TW" altLang="zh-TW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4" y="1353085"/>
            <a:ext cx="8861210" cy="4669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94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7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Build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Now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544808"/>
            <a:ext cx="7278688" cy="444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2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系統設定。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Dependency-check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工具設定。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project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作業方法介紹。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project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建置教學。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建置教學。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 Pipeline Script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8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: workspace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建置完成後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點擊左側欄位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Workspace </a:t>
            </a: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可以找到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dependency-check report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8" y="1711694"/>
            <a:ext cx="9741333" cy="39097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97846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</a:t>
            </a:r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Report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report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檔案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可以進行下載  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597558"/>
            <a:ext cx="9618930" cy="3574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397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Dependency-check Report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Dependency-check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檔案  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" y="1634837"/>
            <a:ext cx="9750301" cy="3777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3047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build control</a:t>
            </a:r>
            <a:endParaRPr lang="zh-TW" altLang="zh-TW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01" y="1623751"/>
            <a:ext cx="7481426" cy="44260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904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第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種方法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322404" y="128389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創建時選擇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8" y="1813990"/>
            <a:ext cx="9007620" cy="41619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718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1-1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Configure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step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19" y="1470580"/>
            <a:ext cx="8746729" cy="4542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360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1-2 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連線</a:t>
            </a:r>
            <a:endParaRPr lang="zh-TW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9" y="1550631"/>
            <a:ext cx="8885382" cy="4358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058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1-3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設定環境變數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設定環境變數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8" y="1588818"/>
            <a:ext cx="9368286" cy="4082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3677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1-4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URL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URL Checkout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812343"/>
            <a:ext cx="9532361" cy="33681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86721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1-5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04" y="1470580"/>
            <a:ext cx="9467150" cy="45481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系統設定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- 1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 =&gt; Manager Jenkins =&gt; System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470580"/>
            <a:ext cx="9688945" cy="33514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621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1-6 :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Dependency-check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Dependency-check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5" y="1470580"/>
            <a:ext cx="9388909" cy="41792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6022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1-7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設定報告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設定報告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7" y="1696720"/>
            <a:ext cx="9183977" cy="39830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6815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建置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按下建置後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建置成功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會是綠色的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7" y="1470580"/>
            <a:ext cx="9233189" cy="48838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1042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3-1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查看報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告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點擊剛剛的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JOB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#18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進入詳細資料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7" y="1781234"/>
            <a:ext cx="9419071" cy="32133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7800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3-2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查看報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告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Workspaces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路徑查看報告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353085"/>
            <a:ext cx="9469583" cy="48907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55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3-3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查看報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告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Workspaces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路徑查看報告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7" y="1470580"/>
            <a:ext cx="9425999" cy="48505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852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Step-1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可以透過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Syntax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產出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script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58" y="1353085"/>
            <a:ext cx="9255415" cy="46689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15845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Step-2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第一項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Snippet Generator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 Sample Step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 Build Step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5" y="2040974"/>
            <a:ext cx="9278649" cy="30302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5503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Step-3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 Build Step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產出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Script</a:t>
            </a: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Execute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Scan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Invoke Dependency-check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7" y="1839912"/>
            <a:ext cx="8082952" cy="42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9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Step-4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Invoke Dependency-check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照著之前的設定與參數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54" y="1353085"/>
            <a:ext cx="8111549" cy="4864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045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系統設定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- 2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 =&gt; Manager Jenkins =&gt; System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57" y="1353085"/>
            <a:ext cx="7648143" cy="4914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0401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Step-5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Invoke Dependency-check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照著之前的設定與參數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470580"/>
            <a:ext cx="9223375" cy="46027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3921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Step-6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將上一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Script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貼回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Configure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24" y="1470580"/>
            <a:ext cx="9343451" cy="46789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5938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Step-6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將上一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Script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貼回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Configure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24" y="1470580"/>
            <a:ext cx="9343451" cy="46789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354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工</a:t>
            </a:r>
            <a:r>
              <a:rPr lang="zh-TW" altLang="en-US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具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- 1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 =&gt; Manager Jenkins =&gt; Tool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45" y="1353085"/>
            <a:ext cx="7100167" cy="47107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210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工</a:t>
            </a:r>
            <a:r>
              <a:rPr lang="zh-TW" altLang="en-US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具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- 2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 =&gt; Manager Jenkins =&gt; Tool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4" y="1470580"/>
            <a:ext cx="7477270" cy="47092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895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建立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掃瞄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兩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種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作業方法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project 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51" y="1505527"/>
            <a:ext cx="7601808" cy="45045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第一種方法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project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322404" y="128389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創建時選擇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92" y="2255520"/>
            <a:ext cx="6644640" cy="23469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168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project : Step 1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創建時選擇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project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49" y="1470580"/>
            <a:ext cx="6644640" cy="23469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019" y="3195202"/>
            <a:ext cx="5090575" cy="28234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4283362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Configure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進行設定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3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28016</TotalTime>
  <Words>590</Words>
  <Application>Microsoft Office PowerPoint</Application>
  <PresentationFormat>自訂</PresentationFormat>
  <Paragraphs>98</Paragraphs>
  <Slides>43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3" baseType="lpstr">
      <vt:lpstr>DejaVu Sans</vt:lpstr>
      <vt:lpstr>Fira Sans</vt:lpstr>
      <vt:lpstr>Microsoft JhengHei Light</vt:lpstr>
      <vt:lpstr>微軟正黑體</vt:lpstr>
      <vt:lpstr>Arial</vt:lpstr>
      <vt:lpstr>Microsoft Sans Serif</vt:lpstr>
      <vt:lpstr>Symbol</vt:lpstr>
      <vt:lpstr>Times New Roman</vt:lpstr>
      <vt:lpstr>Wingdings</vt:lpstr>
      <vt:lpstr>Office 佈景主題</vt:lpstr>
      <vt:lpstr>Jenkins  弱點掃描建置教學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736</cp:revision>
  <cp:lastPrinted>2021-10-04T02:16:34Z</cp:lastPrinted>
  <dcterms:created xsi:type="dcterms:W3CDTF">2020-09-24T07:39:29Z</dcterms:created>
  <dcterms:modified xsi:type="dcterms:W3CDTF">2024-10-15T08:18:56Z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